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1713C-7494-4AE9-8DA1-F6D2BC7E25DE}" v="85" dt="2024-05-28T09:55:34.036"/>
    <p1510:client id="{5B173853-705B-492D-998C-9E629808ED20}" v="4" dt="2024-05-28T15:35:10.742"/>
    <p1510:client id="{62DBDD0E-9E58-4199-8C7F-0EC3ABD8A028}" v="18" dt="2024-05-28T15:41:51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/>
              <a:t>Robot </a:t>
            </a:r>
            <a:r>
              <a:rPr lang="en-US" dirty="0" err="1"/>
              <a:t>mobil</a:t>
            </a:r>
            <a:r>
              <a:rPr lang="en-US" dirty="0"/>
              <a:t> de </a:t>
            </a:r>
            <a:r>
              <a:rPr lang="en-US" dirty="0" err="1"/>
              <a:t>asortat</a:t>
            </a:r>
            <a:r>
              <a:rPr lang="en-US" dirty="0"/>
              <a:t> </a:t>
            </a:r>
            <a:r>
              <a:rPr lang="en-US" dirty="0" err="1"/>
              <a:t>deseurile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Condrea Laurentiu Daniel</a:t>
            </a:r>
          </a:p>
          <a:p>
            <a:r>
              <a:rPr lang="en-US" dirty="0"/>
              <a:t>Program de </a:t>
            </a:r>
            <a:r>
              <a:rPr lang="en-US" dirty="0" err="1"/>
              <a:t>studii:Robotica</a:t>
            </a:r>
          </a:p>
          <a:p>
            <a:r>
              <a:rPr lang="en-US" dirty="0"/>
              <a:t>Grupa:4LF811</a:t>
            </a:r>
          </a:p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yellow robot on a wood surface&#10;&#10;Description automatically generated">
            <a:extLst>
              <a:ext uri="{FF2B5EF4-FFF2-40B4-BE49-F238E27FC236}">
                <a16:creationId xmlns:a16="http://schemas.microsoft.com/office/drawing/2014/main" id="{BEAFEB20-A6DE-A65C-8EF8-F861AD9D1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3" r="1" b="17458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8C438-D52B-0A81-E992-1CBC1F17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2DD04-0EAD-FAF2-F18A-BA5F5EC5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Componente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EF5B0D-39AC-BA2A-DE3D-54AE4412F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95" r="-2" b="10257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D60DD-A9E7-A853-5A64-8AD68AB8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4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6B4AC-32F2-A98D-EE28-88EE8F6A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367673"/>
            <a:ext cx="6124575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Primele teste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BA5192-D1D6-4385-9B20-7991E992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CFA8C3-E4AC-4EF8-8986-83C92DBF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39349E-97F2-4F20-99B2-B5BABDD5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F4F205-369D-432D-BE06-61DCFE9AB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658D615-89F8-4EE3-A5C2-8B57E4874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529F45F-9E0D-4469-B6FE-BFA23DC31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D258C8B-77B4-43BA-8B2F-AB7C96C399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867E9E24-BE8C-47FF-BCF1-3E4BDF64D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DD9DC28-AE74-45F4-8F16-49C6A5960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DDBBC55-F5AB-4776-B58D-648EECAB5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0F7ABFF-600B-4509-83F7-177A4FE3DB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4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4" name="WhatsApp Video 2024-05-27 at 10.46.38">
            <a:hlinkClick r:id="" action="ppaction://media"/>
            <a:extLst>
              <a:ext uri="{FF2B5EF4-FFF2-40B4-BE49-F238E27FC236}">
                <a16:creationId xmlns:a16="http://schemas.microsoft.com/office/drawing/2014/main" id="{13D36E52-84B8-4280-E0C9-657CF763A9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313" y="1429488"/>
            <a:ext cx="2587247" cy="457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C5D99-7D80-8B49-2579-BE6786A8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31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hatsApp Video 2024-05-27 at 10.46.09">
            <a:hlinkClick r:id="" action="ppaction://media"/>
            <a:extLst>
              <a:ext uri="{FF2B5EF4-FFF2-40B4-BE49-F238E27FC236}">
                <a16:creationId xmlns:a16="http://schemas.microsoft.com/office/drawing/2014/main" id="{C25D5B15-3FA8-6328-FE9F-131C0D905F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2174" y="643467"/>
            <a:ext cx="3147651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4ABA0B-F0B9-F8F4-BB02-52712BE0E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4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9857E-72C5-DEE5-4034-7183AFD67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367673"/>
            <a:ext cx="6124575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Implementare telecomanda + senzor IR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BA5192-D1D6-4385-9B20-7991E992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CFA8C3-E4AC-4EF8-8986-83C92DBF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39349E-97F2-4F20-99B2-B5BABDD5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F4F205-369D-432D-BE06-61DCFE9AB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58D615-89F8-4EE3-A5C2-8B57E4874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529F45F-9E0D-4469-B6FE-BFA23DC31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D258C8B-77B4-43BA-8B2F-AB7C96C399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867E9E24-BE8C-47FF-BCF1-3E4BDF64D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DD9DC28-AE74-45F4-8F16-49C6A5960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DDBBC55-F5AB-4776-B58D-648EECAB5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30F7ABFF-600B-4509-83F7-177A4FE3DB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4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4" name="WhatsApp Video 2024-05-27 at 10.46.03">
            <a:hlinkClick r:id="" action="ppaction://media"/>
            <a:extLst>
              <a:ext uri="{FF2B5EF4-FFF2-40B4-BE49-F238E27FC236}">
                <a16:creationId xmlns:a16="http://schemas.microsoft.com/office/drawing/2014/main" id="{8A501DF9-B018-565D-1FE9-FAD815427F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313" y="1429488"/>
            <a:ext cx="2587247" cy="457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41A1C-D5EC-F1C9-4911-821DCC1F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3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55307-7DAA-B02C-19BE-2E90FEC5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367673"/>
            <a:ext cx="6124575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Fluctuatii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BA5192-D1D6-4385-9B20-7991E992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CFA8C3-E4AC-4EF8-8986-83C92DBF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39349E-97F2-4F20-99B2-B5BABDD5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F4F205-369D-432D-BE06-61DCFE9AB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58D615-89F8-4EE3-A5C2-8B57E4874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529F45F-9E0D-4469-B6FE-BFA23DC31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D258C8B-77B4-43BA-8B2F-AB7C96C399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867E9E24-BE8C-47FF-BCF1-3E4BDF64D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DD9DC28-AE74-45F4-8F16-49C6A5960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DDBBC55-F5AB-4776-B58D-648EECAB5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0F7ABFF-600B-4509-83F7-177A4FE3DB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4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4" name="WhatsApp Video 2024-05-27 at 10.45.57">
            <a:hlinkClick r:id="" action="ppaction://media"/>
            <a:extLst>
              <a:ext uri="{FF2B5EF4-FFF2-40B4-BE49-F238E27FC236}">
                <a16:creationId xmlns:a16="http://schemas.microsoft.com/office/drawing/2014/main" id="{C4D85DAC-788C-B21E-0213-56B43292CA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313" y="1429488"/>
            <a:ext cx="2587247" cy="457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4D89E-5329-9B24-295B-3924E3F1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3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hatsApp Video 2024-05-28 at 12.34.20">
            <a:hlinkClick r:id="" action="ppaction://media"/>
            <a:extLst>
              <a:ext uri="{FF2B5EF4-FFF2-40B4-BE49-F238E27FC236}">
                <a16:creationId xmlns:a16="http://schemas.microsoft.com/office/drawing/2014/main" id="{A3DADE53-6619-0910-4A48-84D6131AA6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7425" y="965199"/>
            <a:ext cx="2784094" cy="492760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1BEED-8C45-D9B0-AC19-1897149D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Rezultat final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E4E71-1582-A992-127B-8FB9AF9B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Robot mobil de asortat deseurile</vt:lpstr>
      <vt:lpstr>Componente</vt:lpstr>
      <vt:lpstr>Primele teste</vt:lpstr>
      <vt:lpstr>PowerPoint Presentation</vt:lpstr>
      <vt:lpstr>Implementare telecomanda + senzor IR</vt:lpstr>
      <vt:lpstr>Fluctuatii</vt:lpstr>
      <vt:lpstr>Rezultat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77</cp:revision>
  <dcterms:created xsi:type="dcterms:W3CDTF">2024-05-28T09:45:58Z</dcterms:created>
  <dcterms:modified xsi:type="dcterms:W3CDTF">2024-05-28T15:42:02Z</dcterms:modified>
</cp:coreProperties>
</file>